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32918400" cy="43891200"/>
  <p:notesSz cx="7010400" cy="9271000"/>
  <p:custDataLst>
    <p:tags r:id="rId5"/>
  </p:custDataLst>
  <p:defaultTextStyle>
    <a:defPPr>
      <a:defRPr lang="en-US"/>
    </a:defPPr>
    <a:lvl1pPr marL="0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30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4702576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47E"/>
    <a:srgbClr val="94B456"/>
    <a:srgbClr val="E7E9A1"/>
    <a:srgbClr val="6B633D"/>
    <a:srgbClr val="FFFFFF"/>
    <a:srgbClr val="9CBC5B"/>
    <a:srgbClr val="8EAD51"/>
    <a:srgbClr val="7FE143"/>
    <a:srgbClr val="8AD0FA"/>
    <a:srgbClr val="0B5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Φωτεινό στυλ 1 - Έμφαση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Φωτεινό στυλ 1 - Έμφαση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Φωτεινό στυλ 1 - Έμφαση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17" d="100"/>
          <a:sy n="17" d="100"/>
        </p:scale>
        <p:origin x="3066" y="48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592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7EBFE8E6-652F-4224-AFF0-0DD7E80E25A4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C8B37872-9306-4F0C-B0A4-F3B6BD93B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69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9E609-C323-4247-824C-7AA11463E60C}" type="datetimeFigureOut">
              <a:rPr lang="el-GR" smtClean="0"/>
              <a:pPr/>
              <a:t>14/6/2017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2201863" y="695325"/>
            <a:ext cx="2606675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01675" y="4403725"/>
            <a:ext cx="560705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970338" y="88058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5296E-2444-4060-9B0B-916AFAABBDD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12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13510" y="745067"/>
            <a:ext cx="30091379" cy="375129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9600"/>
            </a:lvl1pPr>
          </a:lstStyle>
          <a:p>
            <a:pPr algn="ctr"/>
            <a:r>
              <a:rPr lang="en-US" sz="8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This is a Scientific Poster Template created by Graphicsland &amp; MakeSigns.com </a:t>
            </a:r>
            <a:br>
              <a:rPr lang="en-US" sz="8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en-US" sz="8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Your poster title would go on these lines. </a:t>
            </a:r>
            <a:endParaRPr lang="en-US" sz="8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419600" y="5085975"/>
            <a:ext cx="24079200" cy="26416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9600"/>
            </a:lvl1pPr>
          </a:lstStyle>
          <a:p>
            <a:pPr algn="ctr"/>
            <a:r>
              <a:rPr lang="en-US" sz="44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Author Name, RN</a:t>
            </a:r>
            <a:r>
              <a:rPr lang="en-US" sz="4400" baseline="300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1</a:t>
            </a:r>
            <a:r>
              <a:rPr lang="en-US" sz="44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; Author Name, Ph.D</a:t>
            </a:r>
            <a:r>
              <a:rPr lang="en-US" sz="4400" baseline="300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2</a:t>
            </a:r>
            <a:r>
              <a:rPr lang="en-US" sz="44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, Author Name, RN</a:t>
            </a:r>
            <a:r>
              <a:rPr lang="en-US" sz="4400" baseline="300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2,3</a:t>
            </a:r>
            <a:r>
              <a:rPr lang="en-US" sz="44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; Author Name, Ph.D</a:t>
            </a:r>
            <a:r>
              <a:rPr lang="en-US" sz="4400" baseline="300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1,4</a:t>
            </a:r>
            <a:r>
              <a:rPr lang="en-US" sz="44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 </a:t>
            </a:r>
            <a:br>
              <a:rPr lang="en-US" sz="44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</a:br>
            <a:r>
              <a:rPr lang="en-US" sz="4400" baseline="300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1</a:t>
            </a:r>
            <a:r>
              <a:rPr lang="en-US" sz="44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4400" baseline="300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2</a:t>
            </a:r>
            <a:r>
              <a:rPr lang="en-US" sz="44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4400" baseline="300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3</a:t>
            </a:r>
            <a:r>
              <a:rPr lang="en-US" sz="44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r>
              <a:rPr lang="en-US" sz="4400" baseline="300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4</a:t>
            </a:r>
            <a:r>
              <a:rPr lang="en-US" sz="4400" smtClean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Name of University, City, State; </a:t>
            </a:r>
            <a:endParaRPr lang="en-US" sz="440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905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402B361-6A18-4EC7-A097-E7C68BF8878D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798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4" y="12659362"/>
            <a:ext cx="26660478" cy="269636255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63" y="12659362"/>
            <a:ext cx="79444211" cy="269636255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402B361-6A18-4EC7-A097-E7C68BF8878D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780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402B361-6A18-4EC7-A097-E7C68BF8878D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37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70"/>
            <a:ext cx="27980639" cy="871728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20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5"/>
            <a:ext cx="27980639" cy="9601196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0722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145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2172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29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362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435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507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0579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402B361-6A18-4EC7-A097-E7C68BF8878D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3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73741285"/>
            <a:ext cx="53052340" cy="208554315"/>
          </a:xfrm>
        </p:spPr>
        <p:txBody>
          <a:bodyPr/>
          <a:lstStyle>
            <a:defPPr>
              <a:defRPr kern="1200" smtId="4294967295"/>
            </a:defPPr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73741285"/>
            <a:ext cx="53052346" cy="208554315"/>
          </a:xfrm>
        </p:spPr>
        <p:txBody>
          <a:bodyPr/>
          <a:lstStyle>
            <a:defPPr>
              <a:defRPr kern="1200" smtId="4294967295"/>
            </a:defPPr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402B361-6A18-4EC7-A097-E7C68BF8878D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17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4"/>
            <a:ext cx="29626561" cy="73152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9824724"/>
            <a:ext cx="14544677" cy="4094476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2300" b="1"/>
            </a:lvl1pPr>
            <a:lvl2pPr marL="2350722" indent="0">
              <a:buNone/>
              <a:defRPr sz="10300" b="1"/>
            </a:lvl2pPr>
            <a:lvl3pPr marL="4701450" indent="0">
              <a:buNone/>
              <a:defRPr sz="9300" b="1"/>
            </a:lvl3pPr>
            <a:lvl4pPr marL="7052172" indent="0">
              <a:buNone/>
              <a:defRPr sz="8200" b="1"/>
            </a:lvl4pPr>
            <a:lvl5pPr marL="9402900" indent="0">
              <a:buNone/>
              <a:defRPr sz="8200" b="1"/>
            </a:lvl5pPr>
            <a:lvl6pPr marL="11753623" indent="0">
              <a:buNone/>
              <a:defRPr sz="8200" b="1"/>
            </a:lvl6pPr>
            <a:lvl7pPr marL="14104350" indent="0">
              <a:buNone/>
              <a:defRPr sz="8200" b="1"/>
            </a:lvl7pPr>
            <a:lvl8pPr marL="16455073" indent="0">
              <a:buNone/>
              <a:defRPr sz="8200" b="1"/>
            </a:lvl8pPr>
            <a:lvl9pPr marL="1880579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3919200"/>
            <a:ext cx="14544677" cy="25288244"/>
          </a:xfrm>
        </p:spPr>
        <p:txBody>
          <a:bodyPr/>
          <a:lstStyle>
            <a:defPPr>
              <a:defRPr kern="1200" smtId="4294967295"/>
            </a:defPPr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6" y="9824724"/>
            <a:ext cx="14550389" cy="4094476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2300" b="1"/>
            </a:lvl1pPr>
            <a:lvl2pPr marL="2350722" indent="0">
              <a:buNone/>
              <a:defRPr sz="10300" b="1"/>
            </a:lvl2pPr>
            <a:lvl3pPr marL="4701450" indent="0">
              <a:buNone/>
              <a:defRPr sz="9300" b="1"/>
            </a:lvl3pPr>
            <a:lvl4pPr marL="7052172" indent="0">
              <a:buNone/>
              <a:defRPr sz="8200" b="1"/>
            </a:lvl4pPr>
            <a:lvl5pPr marL="9402900" indent="0">
              <a:buNone/>
              <a:defRPr sz="8200" b="1"/>
            </a:lvl5pPr>
            <a:lvl6pPr marL="11753623" indent="0">
              <a:buNone/>
              <a:defRPr sz="8200" b="1"/>
            </a:lvl6pPr>
            <a:lvl7pPr marL="14104350" indent="0">
              <a:buNone/>
              <a:defRPr sz="8200" b="1"/>
            </a:lvl7pPr>
            <a:lvl8pPr marL="16455073" indent="0">
              <a:buNone/>
              <a:defRPr sz="8200" b="1"/>
            </a:lvl8pPr>
            <a:lvl9pPr marL="1880579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6" y="13919200"/>
            <a:ext cx="14550389" cy="25288244"/>
          </a:xfrm>
        </p:spPr>
        <p:txBody>
          <a:bodyPr/>
          <a:lstStyle>
            <a:defPPr>
              <a:defRPr kern="1200" smtId="4294967295"/>
            </a:defPPr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402B361-6A18-4EC7-A097-E7C68BF8878D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5916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402B361-6A18-4EC7-A097-E7C68BF8878D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230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402B361-6A18-4EC7-A097-E7C68BF8878D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80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6" y="1747520"/>
            <a:ext cx="10829927" cy="743712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2"/>
            <a:ext cx="18402300" cy="37459924"/>
          </a:xfrm>
        </p:spPr>
        <p:txBody>
          <a:bodyPr/>
          <a:lstStyle>
            <a:defPPr>
              <a:defRPr kern="1200" smtId="4294967295"/>
            </a:defPPr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6" y="9184642"/>
            <a:ext cx="10829927" cy="300228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7200"/>
            </a:lvl1pPr>
            <a:lvl2pPr marL="2350722" indent="0">
              <a:buNone/>
              <a:defRPr sz="6200"/>
            </a:lvl2pPr>
            <a:lvl3pPr marL="4701450" indent="0">
              <a:buNone/>
              <a:defRPr sz="5100"/>
            </a:lvl3pPr>
            <a:lvl4pPr marL="7052172" indent="0">
              <a:buNone/>
              <a:defRPr sz="4600"/>
            </a:lvl4pPr>
            <a:lvl5pPr marL="9402900" indent="0">
              <a:buNone/>
              <a:defRPr sz="4600"/>
            </a:lvl5pPr>
            <a:lvl6pPr marL="11753623" indent="0">
              <a:buNone/>
              <a:defRPr sz="4600"/>
            </a:lvl6pPr>
            <a:lvl7pPr marL="14104350" indent="0">
              <a:buNone/>
              <a:defRPr sz="4600"/>
            </a:lvl7pPr>
            <a:lvl8pPr marL="16455073" indent="0">
              <a:buNone/>
              <a:defRPr sz="4600"/>
            </a:lvl8pPr>
            <a:lvl9pPr marL="1880579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402B361-6A18-4EC7-A097-E7C68BF8878D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094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39"/>
            <a:ext cx="19751039" cy="362712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39" cy="26334721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6500"/>
            </a:lvl1pPr>
            <a:lvl2pPr marL="2350722" indent="0">
              <a:buNone/>
              <a:defRPr sz="14400"/>
            </a:lvl2pPr>
            <a:lvl3pPr marL="4701450" indent="0">
              <a:buNone/>
              <a:defRPr sz="12300"/>
            </a:lvl3pPr>
            <a:lvl4pPr marL="7052172" indent="0">
              <a:buNone/>
              <a:defRPr sz="10300"/>
            </a:lvl4pPr>
            <a:lvl5pPr marL="9402900" indent="0">
              <a:buNone/>
              <a:defRPr sz="10300"/>
            </a:lvl5pPr>
            <a:lvl6pPr marL="11753623" indent="0">
              <a:buNone/>
              <a:defRPr sz="10300"/>
            </a:lvl6pPr>
            <a:lvl7pPr marL="14104350" indent="0">
              <a:buNone/>
              <a:defRPr sz="10300"/>
            </a:lvl7pPr>
            <a:lvl8pPr marL="16455073" indent="0">
              <a:buNone/>
              <a:defRPr sz="10300"/>
            </a:lvl8pPr>
            <a:lvl9pPr marL="18805795" indent="0">
              <a:buNone/>
              <a:defRPr sz="10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4"/>
            <a:ext cx="19751039" cy="5151116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7200"/>
            </a:lvl1pPr>
            <a:lvl2pPr marL="2350722" indent="0">
              <a:buNone/>
              <a:defRPr sz="6200"/>
            </a:lvl2pPr>
            <a:lvl3pPr marL="4701450" indent="0">
              <a:buNone/>
              <a:defRPr sz="5100"/>
            </a:lvl3pPr>
            <a:lvl4pPr marL="7052172" indent="0">
              <a:buNone/>
              <a:defRPr sz="4600"/>
            </a:lvl4pPr>
            <a:lvl5pPr marL="9402900" indent="0">
              <a:buNone/>
              <a:defRPr sz="4600"/>
            </a:lvl5pPr>
            <a:lvl6pPr marL="11753623" indent="0">
              <a:buNone/>
              <a:defRPr sz="4600"/>
            </a:lvl6pPr>
            <a:lvl7pPr marL="14104350" indent="0">
              <a:buNone/>
              <a:defRPr sz="4600"/>
            </a:lvl7pPr>
            <a:lvl8pPr marL="16455073" indent="0">
              <a:buNone/>
              <a:defRPr sz="4600"/>
            </a:lvl8pPr>
            <a:lvl9pPr marL="1880579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402B361-6A18-4EC7-A097-E7C68BF8878D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692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4"/>
            <a:ext cx="29626561" cy="7315200"/>
          </a:xfrm>
          <a:prstGeom prst="rect">
            <a:avLst/>
          </a:prstGeom>
        </p:spPr>
        <p:txBody>
          <a:bodyPr vert="horz" lIns="470144" tIns="235072" rIns="470144" bIns="235072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2"/>
            <a:ext cx="29626561" cy="28966164"/>
          </a:xfrm>
          <a:prstGeom prst="rect">
            <a:avLst/>
          </a:prstGeom>
        </p:spPr>
        <p:txBody>
          <a:bodyPr vert="horz" lIns="470144" tIns="235072" rIns="470144" bIns="235072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9"/>
            <a:ext cx="7680960" cy="2336800"/>
          </a:xfrm>
          <a:prstGeom prst="rect">
            <a:avLst/>
          </a:prstGeom>
        </p:spPr>
        <p:txBody>
          <a:bodyPr vert="horz" lIns="470144" tIns="235072" rIns="470144" bIns="235072" rtlCol="0" anchor="ctr"/>
          <a:lstStyle>
            <a:defPPr>
              <a:defRPr kern="1200" smtId="4294967295"/>
            </a:defPPr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2B361-6A18-4EC7-A097-E7C68BF8878D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9"/>
            <a:ext cx="10424160" cy="2336800"/>
          </a:xfrm>
          <a:prstGeom prst="rect">
            <a:avLst/>
          </a:prstGeom>
        </p:spPr>
        <p:txBody>
          <a:bodyPr vert="horz" lIns="470144" tIns="235072" rIns="470144" bIns="235072" rtlCol="0" anchor="ctr"/>
          <a:lstStyle>
            <a:defPPr>
              <a:defRPr kern="1200" smtId="4294967295"/>
            </a:defPPr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9"/>
            <a:ext cx="7680960" cy="2336800"/>
          </a:xfrm>
          <a:prstGeom prst="rect">
            <a:avLst/>
          </a:prstGeom>
        </p:spPr>
        <p:txBody>
          <a:bodyPr vert="horz" lIns="470144" tIns="235072" rIns="470144" bIns="235072" rtlCol="0" anchor="ctr"/>
          <a:lstStyle>
            <a:defPPr>
              <a:defRPr kern="1200" smtId="4294967295"/>
            </a:defPPr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D1A1B-B685-4D72-9EB1-C83450823F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 dpi="0">
          <a:blip r:embed="rId14" cstate="print"/>
          <a:stretch>
            <a:fillRect/>
          </a:stretch>
        </p:blipFill>
        <p:spPr>
          <a:xfrm rot="16200000">
            <a:off x="-9245600" y="21945600"/>
            <a:ext cx="15367000" cy="15621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 dpi="0">
          <a:blip r:embed="rId14" cstate="print"/>
          <a:stretch>
            <a:fillRect/>
          </a:stretch>
        </p:blipFill>
        <p:spPr>
          <a:xfrm rot="5400000">
            <a:off x="26797000" y="21945600"/>
            <a:ext cx="15367000" cy="15621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 dpi="0">
          <a:blip r:embed="rId15" cstate="print"/>
          <a:stretch>
            <a:fillRect/>
          </a:stretch>
        </p:blipFill>
        <p:spPr>
          <a:xfrm>
            <a:off x="0" y="44399200"/>
            <a:ext cx="32918400" cy="1518429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l"/>
            <a:r>
              <a:rPr sz="4782" smtId="4294967295">
                <a:solidFill>
                  <a:srgbClr val="808080"/>
                </a:solidFill>
              </a:rPr>
              <a:t>Template ID: tallstripe  Size: 36x48</a:t>
            </a:r>
          </a:p>
        </p:txBody>
      </p:sp>
    </p:spTree>
    <p:extLst>
      <p:ext uri="{BB962C8B-B14F-4D97-AF65-F5344CB8AC3E}">
        <p14:creationId xmlns:p14="http://schemas.microsoft.com/office/powerpoint/2010/main" val="404341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defPPr>
        <a:defRPr kern="1200" smtId="4294967295"/>
      </a:defPPr>
      <a:lvl1pPr algn="ctr" defTabSz="4701450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763044" indent="-1763044" algn="l" defTabSz="4701450" rtl="0" eaLnBrk="1" latinLnBrk="0" hangingPunct="1">
        <a:spcBef>
          <a:spcPct val="20000"/>
        </a:spcBef>
        <a:buFont typeface="Arial" pitchFamily="34" charset="0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9928" indent="-1469200" algn="l" defTabSz="4701450" rtl="0" eaLnBrk="1" latinLnBrk="0" hangingPunct="1">
        <a:spcBef>
          <a:spcPct val="20000"/>
        </a:spcBef>
        <a:buFont typeface="Arial" pitchFamily="34" charset="0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6811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539" indent="-1175361" algn="l" defTabSz="4701450" rtl="0" eaLnBrk="1" latinLnBrk="0" hangingPunct="1">
        <a:spcBef>
          <a:spcPct val="20000"/>
        </a:spcBef>
        <a:buFont typeface="Arial" pitchFamily="34" charset="0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8261" indent="-1175361" algn="l" defTabSz="4701450" rtl="0" eaLnBrk="1" latinLnBrk="0" hangingPunct="1">
        <a:spcBef>
          <a:spcPct val="20000"/>
        </a:spcBef>
        <a:buFont typeface="Arial" pitchFamily="34" charset="0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28984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9711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0434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1156" indent="-1175361" algn="l" defTabSz="4701450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0722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145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2172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90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3623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4350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5073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05795" algn="l" defTabSz="4701450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homas.papachristou@fri.g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/>
          </p:cNvSpPr>
          <p:nvPr/>
        </p:nvSpPr>
        <p:spPr bwMode="auto">
          <a:xfrm>
            <a:off x="6886508" y="34590126"/>
            <a:ext cx="14144724" cy="147732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pPr algn="ctr"/>
            <a:r>
              <a:rPr lang="el-GR" sz="9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ΕΠΙΚΟΙΝΩΝΙΑ</a:t>
            </a:r>
            <a:endParaRPr lang="el-GR" sz="9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5" descr="ima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526" y="37161894"/>
            <a:ext cx="31746932" cy="428743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24" name="Picture 2"/>
          <p:cNvPicPr>
            <a:picLocks noChangeAspect="1"/>
          </p:cNvPicPr>
          <p:nvPr/>
        </p:nvPicPr>
        <p:blipFill>
          <a:blip r:embed="rId3" cstate="print"/>
          <a:srcRect l="6500" t="11334" r="22333" b="12222"/>
          <a:stretch>
            <a:fillRect/>
          </a:stretch>
        </p:blipFill>
        <p:spPr bwMode="auto">
          <a:xfrm>
            <a:off x="1485680" y="37447646"/>
            <a:ext cx="3571900" cy="3592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3" cstate="print"/>
          <a:srcRect l="6500" t="11334" r="22333" b="12222"/>
          <a:stretch>
            <a:fillRect/>
          </a:stretch>
        </p:blipFill>
        <p:spPr bwMode="auto">
          <a:xfrm>
            <a:off x="11701314" y="37447646"/>
            <a:ext cx="3571900" cy="3592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25 - TextBox"/>
          <p:cNvSpPr txBox="1"/>
          <p:nvPr/>
        </p:nvSpPr>
        <p:spPr>
          <a:xfrm>
            <a:off x="5343332" y="37876274"/>
            <a:ext cx="5357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Δρ Παναγιώτης </a:t>
            </a:r>
            <a:r>
              <a:rPr lang="el-GR" sz="4000" dirty="0" err="1" smtClean="0"/>
              <a:t>Πλατής</a:t>
            </a:r>
            <a:r>
              <a:rPr lang="el-GR" sz="4000" dirty="0" smtClean="0"/>
              <a:t>, Τακτικός Ερευνητής</a:t>
            </a:r>
            <a:r>
              <a:rPr lang="el-GR" sz="4000" smtClean="0"/>
              <a:t>, </a:t>
            </a:r>
          </a:p>
          <a:p>
            <a:r>
              <a:rPr lang="en-US" sz="4000" smtClean="0"/>
              <a:t>e</a:t>
            </a:r>
            <a:r>
              <a:rPr lang="el-GR" sz="4000" dirty="0" smtClean="0"/>
              <a:t>-</a:t>
            </a:r>
            <a:r>
              <a:rPr lang="en-US" sz="4000" dirty="0" smtClean="0"/>
              <a:t>mail</a:t>
            </a:r>
            <a:r>
              <a:rPr lang="el-GR" sz="4000" dirty="0" smtClean="0"/>
              <a:t>:</a:t>
            </a:r>
            <a:r>
              <a:rPr lang="en-US" sz="4000" dirty="0" err="1" smtClean="0"/>
              <a:t>pplatis</a:t>
            </a:r>
            <a:r>
              <a:rPr lang="el-GR" sz="4000" dirty="0" smtClean="0"/>
              <a:t>@</a:t>
            </a:r>
            <a:r>
              <a:rPr lang="en-US" sz="4000" dirty="0" err="1" smtClean="0"/>
              <a:t>fri</a:t>
            </a:r>
            <a:r>
              <a:rPr lang="el-GR" sz="4000" dirty="0" smtClean="0"/>
              <a:t>.</a:t>
            </a:r>
            <a:r>
              <a:rPr lang="en-US" sz="4000" dirty="0" err="1" smtClean="0"/>
              <a:t>gr</a:t>
            </a:r>
            <a:r>
              <a:rPr lang="el-GR" sz="4000" dirty="0" smtClean="0"/>
              <a:t> (υπεύθυνος)</a:t>
            </a:r>
          </a:p>
        </p:txBody>
      </p:sp>
      <p:sp>
        <p:nvSpPr>
          <p:cNvPr id="27" name="26 - TextBox"/>
          <p:cNvSpPr txBox="1"/>
          <p:nvPr/>
        </p:nvSpPr>
        <p:spPr>
          <a:xfrm>
            <a:off x="15487528" y="37876274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Δρ Θωμάς </a:t>
            </a:r>
            <a:r>
              <a:rPr lang="el-GR" sz="4000" dirty="0" err="1" smtClean="0"/>
              <a:t>Παπαχρήστου</a:t>
            </a:r>
            <a:r>
              <a:rPr lang="el-GR" sz="4000" dirty="0" smtClean="0"/>
              <a:t>, Τακτικός Ερευνητής, </a:t>
            </a:r>
          </a:p>
          <a:p>
            <a:r>
              <a:rPr lang="en-US" sz="4000" dirty="0" smtClean="0"/>
              <a:t>e</a:t>
            </a:r>
            <a:r>
              <a:rPr lang="el-GR" sz="4000" dirty="0" smtClean="0"/>
              <a:t>-</a:t>
            </a:r>
            <a:r>
              <a:rPr lang="en-US" sz="4000" dirty="0" smtClean="0"/>
              <a:t>mail</a:t>
            </a:r>
            <a:r>
              <a:rPr lang="el-GR" sz="4000" dirty="0" smtClean="0"/>
              <a:t>: </a:t>
            </a:r>
            <a:r>
              <a:rPr lang="en-US" sz="4000" dirty="0" err="1" smtClean="0">
                <a:hlinkClick r:id="rId4"/>
              </a:rPr>
              <a:t>thomas</a:t>
            </a:r>
            <a:r>
              <a:rPr lang="el-GR" sz="4000" dirty="0" smtClean="0">
                <a:hlinkClick r:id="rId4"/>
              </a:rPr>
              <a:t>.</a:t>
            </a:r>
            <a:r>
              <a:rPr lang="en-US" sz="4000" dirty="0" err="1" smtClean="0">
                <a:hlinkClick r:id="rId4"/>
              </a:rPr>
              <a:t>papachristou</a:t>
            </a:r>
            <a:r>
              <a:rPr lang="el-GR" sz="4000" dirty="0" smtClean="0">
                <a:hlinkClick r:id="rId4"/>
              </a:rPr>
              <a:t>@</a:t>
            </a:r>
            <a:r>
              <a:rPr lang="en-US" sz="4000" dirty="0" err="1" smtClean="0">
                <a:hlinkClick r:id="rId4"/>
              </a:rPr>
              <a:t>fri</a:t>
            </a:r>
            <a:r>
              <a:rPr lang="el-GR" sz="4000" dirty="0" smtClean="0">
                <a:hlinkClick r:id="rId4"/>
              </a:rPr>
              <a:t>.</a:t>
            </a:r>
            <a:r>
              <a:rPr lang="en-US" sz="4000" dirty="0" err="1" smtClean="0">
                <a:hlinkClick r:id="rId4"/>
              </a:rPr>
              <a:t>gr</a:t>
            </a:r>
            <a:endParaRPr lang="el-GR" sz="4000" dirty="0" smtClean="0"/>
          </a:p>
        </p:txBody>
      </p:sp>
      <p:pic>
        <p:nvPicPr>
          <p:cNvPr id="28" name="Picture 2"/>
          <p:cNvPicPr>
            <a:picLocks noChangeAspect="1"/>
          </p:cNvPicPr>
          <p:nvPr/>
        </p:nvPicPr>
        <p:blipFill>
          <a:blip r:embed="rId3" cstate="print"/>
          <a:srcRect l="6500" t="11334" r="22333" b="12222"/>
          <a:stretch>
            <a:fillRect/>
          </a:stretch>
        </p:blipFill>
        <p:spPr bwMode="auto">
          <a:xfrm>
            <a:off x="21988386" y="37519084"/>
            <a:ext cx="3571900" cy="3592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28 - TextBox"/>
          <p:cNvSpPr txBox="1"/>
          <p:nvPr/>
        </p:nvSpPr>
        <p:spPr>
          <a:xfrm>
            <a:off x="26274666" y="37876274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/>
              <a:t>Ινστιτούτο Δασικών Ερευνών Θεσσαλονίκης, </a:t>
            </a:r>
            <a:r>
              <a:rPr lang="en-US" sz="4000" dirty="0" smtClean="0"/>
              <a:t>http</a:t>
            </a:r>
            <a:r>
              <a:rPr lang="el-GR" sz="4000" dirty="0" smtClean="0"/>
              <a:t>:</a:t>
            </a:r>
            <a:r>
              <a:rPr lang="en-US" sz="4000" dirty="0" smtClean="0"/>
              <a:t>www</a:t>
            </a:r>
            <a:r>
              <a:rPr lang="el-GR" sz="4000" dirty="0" smtClean="0"/>
              <a:t>.</a:t>
            </a:r>
            <a:r>
              <a:rPr lang="en-US" sz="4000" dirty="0" err="1" smtClean="0"/>
              <a:t>fri</a:t>
            </a:r>
            <a:r>
              <a:rPr lang="el-GR" sz="4000" dirty="0" smtClean="0"/>
              <a:t>.</a:t>
            </a:r>
            <a:r>
              <a:rPr lang="en-US" sz="4000" dirty="0" err="1" smtClean="0"/>
              <a:t>gr</a:t>
            </a:r>
            <a:endParaRPr lang="el-GR" sz="4000" dirty="0"/>
          </a:p>
        </p:txBody>
      </p:sp>
      <p:sp>
        <p:nvSpPr>
          <p:cNvPr id="42" name="Oval 2"/>
          <p:cNvSpPr>
            <a:spLocks/>
          </p:cNvSpPr>
          <p:nvPr/>
        </p:nvSpPr>
        <p:spPr bwMode="auto">
          <a:xfrm>
            <a:off x="6672194" y="4376764"/>
            <a:ext cx="17645186" cy="18497530"/>
          </a:xfrm>
          <a:prstGeom prst="ellipse">
            <a:avLst/>
          </a:pr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endParaRPr lang="el-GR" sz="1800">
              <a:solidFill>
                <a:srgbClr val="FFFFFF"/>
              </a:solidFill>
            </a:endParaRPr>
          </a:p>
        </p:txBody>
      </p:sp>
      <p:pic>
        <p:nvPicPr>
          <p:cNvPr id="52" name="Picture 2"/>
          <p:cNvPicPr>
            <a:picLocks noChangeAspect="1"/>
          </p:cNvPicPr>
          <p:nvPr/>
        </p:nvPicPr>
        <p:blipFill>
          <a:blip r:embed="rId3" cstate="print"/>
          <a:srcRect l="6500" t="11334" r="22333" b="12222"/>
          <a:stretch>
            <a:fillRect/>
          </a:stretch>
        </p:blipFill>
        <p:spPr bwMode="auto">
          <a:xfrm>
            <a:off x="7672326" y="5300546"/>
            <a:ext cx="16051215" cy="161449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3" name="Rectangle 1"/>
          <p:cNvSpPr>
            <a:spLocks/>
          </p:cNvSpPr>
          <p:nvPr/>
        </p:nvSpPr>
        <p:spPr bwMode="auto">
          <a:xfrm rot="21037024">
            <a:off x="6389007" y="18334397"/>
            <a:ext cx="20497577" cy="6971797"/>
          </a:xfrm>
          <a:prstGeom prst="rect">
            <a:avLst/>
          </a:pr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endParaRPr lang="el-GR" sz="1800">
              <a:solidFill>
                <a:srgbClr val="FFFFFF"/>
              </a:solidFill>
            </a:endParaRPr>
          </a:p>
        </p:txBody>
      </p:sp>
      <p:sp>
        <p:nvSpPr>
          <p:cNvPr id="54" name="Rectangle 7"/>
          <p:cNvSpPr>
            <a:spLocks/>
          </p:cNvSpPr>
          <p:nvPr/>
        </p:nvSpPr>
        <p:spPr bwMode="auto">
          <a:xfrm rot="21039958">
            <a:off x="7365177" y="19103723"/>
            <a:ext cx="18271043" cy="563231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pPr algn="just"/>
            <a:r>
              <a:rPr lang="el-GR" sz="6000" dirty="0" smtClean="0"/>
              <a:t>Επισυνάπτονται τα 25 ΠΔΣΒ των αντίστοιχων Δήμων των 4 ΠΕ. Για κάθε Δήμο εμπεριέχεται σε </a:t>
            </a:r>
            <a:r>
              <a:rPr lang="en-US" sz="6000" dirty="0" err="1" smtClean="0"/>
              <a:t>pdf</a:t>
            </a:r>
            <a:r>
              <a:rPr lang="en-US" sz="6000" dirty="0" smtClean="0"/>
              <a:t> </a:t>
            </a:r>
            <a:r>
              <a:rPr lang="el-GR" sz="6000" dirty="0" smtClean="0"/>
              <a:t>μορφή το κείμενο του εγκεκριμένου ΠΔΣΒ, οι Χάρτες: Γενικού Προσανατολισμού, </a:t>
            </a:r>
            <a:r>
              <a:rPr lang="el-GR" sz="6000" dirty="0" err="1" smtClean="0"/>
              <a:t>Φυτοκάλυψης</a:t>
            </a:r>
            <a:r>
              <a:rPr lang="el-GR" sz="6000" dirty="0" smtClean="0"/>
              <a:t> 1:100.000 (1),  </a:t>
            </a:r>
            <a:r>
              <a:rPr lang="el-GR" sz="6000" dirty="0" err="1" smtClean="0"/>
              <a:t>Φυτοκάλυψης</a:t>
            </a:r>
            <a:r>
              <a:rPr lang="el-GR" sz="6000" dirty="0" smtClean="0"/>
              <a:t> 1:25.000 (2), Πολυγώνων ΟΠΕΚΕΠΕ &amp; </a:t>
            </a:r>
            <a:r>
              <a:rPr lang="en-US" sz="6000" dirty="0" err="1" smtClean="0"/>
              <a:t>Corine</a:t>
            </a:r>
            <a:r>
              <a:rPr lang="el-GR" sz="6000" dirty="0" smtClean="0"/>
              <a:t> (3) και οι Αποφάσεις έγκρισης των ΠΔΣΒ.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5.10.08"/>
  <p:tag name="AS_TITLE" val="Aspose.Slides for .NET 4.0"/>
  <p:tag name="AS_VERSION" val="15.8.1.0"/>
</p:tagLst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6182</TotalTime>
  <Words>104</Words>
  <Application>Microsoft Office PowerPoint</Application>
  <PresentationFormat>Προσαρμογή</PresentationFormat>
  <Paragraphs>7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of a scientific poster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siliad</cp:lastModifiedBy>
  <cp:revision>18</cp:revision>
  <cp:lastPrinted>2012-08-03T14:41:38Z</cp:lastPrinted>
  <dcterms:modified xsi:type="dcterms:W3CDTF">2017-06-14T10:48:43Z</dcterms:modified>
  <cp:category>scientific poster template</cp:category>
</cp:coreProperties>
</file>