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el-G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84" y="-78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16EF-A535-4F73-8175-8146AD6E5B66}" type="datetimeFigureOut">
              <a:rPr lang="el-GR" smtClean="0"/>
              <a:pPr/>
              <a:t>13/2/2017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28F4-A7F7-42B8-B59C-DEAEBEE734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16EF-A535-4F73-8175-8146AD6E5B66}" type="datetimeFigureOut">
              <a:rPr lang="el-GR" smtClean="0"/>
              <a:pPr/>
              <a:t>13/2/2017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28F4-A7F7-42B8-B59C-DEAEBEE734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960870" y="512660"/>
            <a:ext cx="2160270" cy="10922846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80060" y="512660"/>
            <a:ext cx="6320790" cy="10922846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16EF-A535-4F73-8175-8146AD6E5B66}" type="datetimeFigureOut">
              <a:rPr lang="el-GR" smtClean="0"/>
              <a:pPr/>
              <a:t>13/2/2017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28F4-A7F7-42B8-B59C-DEAEBEE734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16EF-A535-4F73-8175-8146AD6E5B66}" type="datetimeFigureOut">
              <a:rPr lang="el-GR" smtClean="0"/>
              <a:pPr/>
              <a:t>13/2/2017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28F4-A7F7-42B8-B59C-DEAEBEE734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16EF-A535-4F73-8175-8146AD6E5B66}" type="datetimeFigureOut">
              <a:rPr lang="el-GR" smtClean="0"/>
              <a:pPr/>
              <a:t>13/2/2017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28F4-A7F7-42B8-B59C-DEAEBEE734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8006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88061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16EF-A535-4F73-8175-8146AD6E5B66}" type="datetimeFigureOut">
              <a:rPr lang="el-GR" smtClean="0"/>
              <a:pPr/>
              <a:t>13/2/2017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28F4-A7F7-42B8-B59C-DEAEBEE734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16EF-A535-4F73-8175-8146AD6E5B66}" type="datetimeFigureOut">
              <a:rPr lang="el-GR" smtClean="0"/>
              <a:pPr/>
              <a:t>13/2/2017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28F4-A7F7-42B8-B59C-DEAEBEE734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16EF-A535-4F73-8175-8146AD6E5B66}" type="datetimeFigureOut">
              <a:rPr lang="el-GR" smtClean="0"/>
              <a:pPr/>
              <a:t>13/2/2017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28F4-A7F7-42B8-B59C-DEAEBEE734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16EF-A535-4F73-8175-8146AD6E5B66}" type="datetimeFigureOut">
              <a:rPr lang="el-GR" smtClean="0"/>
              <a:pPr/>
              <a:t>13/2/2017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28F4-A7F7-42B8-B59C-DEAEBEE734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16EF-A535-4F73-8175-8146AD6E5B66}" type="datetimeFigureOut">
              <a:rPr lang="el-GR" smtClean="0"/>
              <a:pPr/>
              <a:t>13/2/2017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28F4-A7F7-42B8-B59C-DEAEBEE734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16EF-A535-4F73-8175-8146AD6E5B66}" type="datetimeFigureOut">
              <a:rPr lang="el-GR" smtClean="0"/>
              <a:pPr/>
              <a:t>13/2/2017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F28F4-A7F7-42B8-B59C-DEAEBEE734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016EF-A535-4F73-8175-8146AD6E5B66}" type="datetimeFigureOut">
              <a:rPr lang="el-GR" smtClean="0"/>
              <a:pPr/>
              <a:t>13/2/2017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F28F4-A7F7-42B8-B59C-DEAEBEE7344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lum bright="34000" contrast="58000"/>
          </a:blip>
          <a:srcRect/>
          <a:stretch>
            <a:fillRect/>
          </a:stretch>
        </p:blipFill>
        <p:spPr bwMode="auto">
          <a:xfrm>
            <a:off x="4440560" y="11945416"/>
            <a:ext cx="1080120" cy="601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0000" y="720000"/>
            <a:ext cx="1891969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00000" y="720000"/>
            <a:ext cx="1893600" cy="136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TextBox"/>
          <p:cNvSpPr txBox="1"/>
          <p:nvPr/>
        </p:nvSpPr>
        <p:spPr>
          <a:xfrm>
            <a:off x="2728898" y="1114388"/>
            <a:ext cx="4500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 smtClean="0">
                <a:latin typeface="Arial" pitchFamily="34" charset="0"/>
                <a:cs typeface="Arial" pitchFamily="34" charset="0"/>
              </a:rPr>
              <a:t>ΕΛΛΗΝΙΚΟΣ ΓΕΩΡΓΙΚΟΣ ΟΡΓΑΝΙΣΜΟΣ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¨ΔΗΜΗΤΡΑ¨</a:t>
            </a:r>
          </a:p>
          <a:p>
            <a:pPr algn="ctr"/>
            <a:endParaRPr lang="el-GR" sz="1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l-GR" sz="1200" b="1" dirty="0" smtClean="0">
                <a:latin typeface="Arial" pitchFamily="34" charset="0"/>
                <a:cs typeface="Arial" pitchFamily="34" charset="0"/>
              </a:rPr>
              <a:t>ΙΝΣΤΙΤΟΥΤΟ ΕΛΙΑΣ ΥΠΟΤΡΟΠΙΚΩΝ ΦΥΤΩΝ ΚΑΙ </a:t>
            </a:r>
            <a:r>
              <a:rPr lang="el-GR" sz="1200" b="1" dirty="0" smtClean="0">
                <a:latin typeface="Arial" pitchFamily="34" charset="0"/>
                <a:cs typeface="Arial" pitchFamily="34" charset="0"/>
              </a:rPr>
              <a:t>ΑΜΠΕΛΟΥ</a:t>
            </a:r>
          </a:p>
          <a:p>
            <a:pPr algn="ctr"/>
            <a:endParaRPr lang="el-GR" sz="1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l-GR" sz="1600" b="1" dirty="0" smtClean="0">
                <a:latin typeface="Arial" pitchFamily="34" charset="0"/>
                <a:cs typeface="Arial" pitchFamily="34" charset="0"/>
              </a:rPr>
              <a:t>ΣΕ ΣΥΝΕΡΓΑΣΙΑ ΜΕ </a:t>
            </a:r>
          </a:p>
          <a:p>
            <a:pPr algn="ctr"/>
            <a:r>
              <a:rPr lang="el-GR" sz="1600" b="1" dirty="0" smtClean="0">
                <a:latin typeface="Arial" pitchFamily="34" charset="0"/>
                <a:cs typeface="Arial" pitchFamily="34" charset="0"/>
              </a:rPr>
              <a:t>ΤΟ ΠΑΝΕΠΙΣΤΗΜΙΟ ΘΕΣΣΑΛΙΑΣ</a:t>
            </a:r>
            <a:endParaRPr lang="el-GR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657196" y="3186090"/>
            <a:ext cx="8358246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/>
              <a:t>ΗΜΕΡΙΔΑ</a:t>
            </a:r>
          </a:p>
          <a:p>
            <a:pPr algn="ctr"/>
            <a:endParaRPr lang="el-GR" dirty="0"/>
          </a:p>
          <a:p>
            <a:pPr algn="ctr"/>
            <a:r>
              <a:rPr lang="el-GR" b="1" dirty="0" smtClean="0"/>
              <a:t>στο πλαίσιο του έργου </a:t>
            </a:r>
            <a:r>
              <a:rPr lang="en-US" b="1" dirty="0" smtClean="0"/>
              <a:t>LIFE </a:t>
            </a:r>
            <a:r>
              <a:rPr lang="en-US" b="1" dirty="0" err="1" smtClean="0"/>
              <a:t>oLIVE</a:t>
            </a:r>
            <a:r>
              <a:rPr lang="en-US" b="1" dirty="0" smtClean="0"/>
              <a:t>-CLIMA</a:t>
            </a:r>
            <a:r>
              <a:rPr lang="en-US" b="1" dirty="0" smtClean="0"/>
              <a:t>:</a:t>
            </a:r>
          </a:p>
          <a:p>
            <a:pPr algn="ctr"/>
            <a:endParaRPr lang="en-US" b="1" dirty="0"/>
          </a:p>
          <a:p>
            <a:pPr algn="ctr"/>
            <a:r>
              <a:rPr lang="el-GR" b="1" dirty="0" smtClean="0"/>
              <a:t> </a:t>
            </a:r>
            <a:r>
              <a:rPr lang="el-GR" sz="2800" b="1" dirty="0" smtClean="0"/>
              <a:t>Εφαρμογή νέων καλλιεργητικών πρακτικών στην ελαιοκομία με στόχο τον περιορισμό της κλιματικής αλλαγής και την προσαρμογή στις νέες κλιματικές συνθήκες </a:t>
            </a:r>
            <a:endParaRPr lang="el-GR" sz="2800" b="1" dirty="0"/>
          </a:p>
        </p:txBody>
      </p:sp>
      <p:sp>
        <p:nvSpPr>
          <p:cNvPr id="10" name="9 - Ορθογώνιο"/>
          <p:cNvSpPr/>
          <p:nvPr/>
        </p:nvSpPr>
        <p:spPr>
          <a:xfrm>
            <a:off x="1871642" y="10329890"/>
            <a:ext cx="592935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 smtClean="0"/>
              <a:t>Δευτέρα 20 Φεβρουαρίου 2017, 5:00</a:t>
            </a:r>
            <a:r>
              <a:rPr lang="el-GR" dirty="0" smtClean="0"/>
              <a:t> </a:t>
            </a:r>
            <a:r>
              <a:rPr lang="el-GR" b="1" dirty="0" smtClean="0"/>
              <a:t>μμ</a:t>
            </a:r>
          </a:p>
          <a:p>
            <a:pPr algn="ctr"/>
            <a:r>
              <a:rPr lang="el-GR" b="1" dirty="0" smtClean="0"/>
              <a:t>Αίθουσα Πολλαπλών Χρήσεων </a:t>
            </a:r>
          </a:p>
          <a:p>
            <a:pPr algn="ctr"/>
            <a:r>
              <a:rPr lang="el-GR" b="1" dirty="0" smtClean="0"/>
              <a:t>(πρώην Αίθουσα ΚΕΓΕ)</a:t>
            </a:r>
          </a:p>
          <a:p>
            <a:pPr algn="ctr"/>
            <a:r>
              <a:rPr lang="el-GR" b="1" dirty="0" err="1" smtClean="0"/>
              <a:t>Αργαλαστή</a:t>
            </a:r>
            <a:r>
              <a:rPr lang="el-GR" b="1" dirty="0" smtClean="0"/>
              <a:t> Δήμου Νοτίου Πηλίου</a:t>
            </a:r>
            <a:endParaRPr lang="el-GR" b="1" dirty="0"/>
          </a:p>
        </p:txBody>
      </p:sp>
      <p:pic>
        <p:nvPicPr>
          <p:cNvPr id="11" name="10 - Εικόνα" descr="Intro photo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2408" y="7192888"/>
            <a:ext cx="3679957" cy="27599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66</Words>
  <Application>Microsoft Office PowerPoint</Application>
  <PresentationFormat>A3 (297x420 χιλ.)</PresentationFormat>
  <Paragraphs>15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APOSTOLIS VOYLGARAKIS</dc:creator>
  <cp:lastModifiedBy>elaiokomia</cp:lastModifiedBy>
  <cp:revision>8</cp:revision>
  <dcterms:created xsi:type="dcterms:W3CDTF">2017-02-13T06:43:56Z</dcterms:created>
  <dcterms:modified xsi:type="dcterms:W3CDTF">2017-02-13T08:46:58Z</dcterms:modified>
</cp:coreProperties>
</file>